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0" r:id="rId4"/>
    <p:sldId id="257" r:id="rId5"/>
    <p:sldId id="258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012" autoAdjust="0"/>
    <p:restoredTop sz="94660"/>
  </p:normalViewPr>
  <p:slideViewPr>
    <p:cSldViewPr snapToGrid="0">
      <p:cViewPr varScale="1">
        <p:scale>
          <a:sx n="71" d="100"/>
          <a:sy n="71" d="100"/>
        </p:scale>
        <p:origin x="-43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04FF4-7267-488B-AFFF-29B12A065687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6C183-5734-490A-8090-26E695302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2B636-DE46-4F8C-8917-5B954D2E5ACC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F9179-C656-4217-9D2F-1F0D06AFC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CE43B-EC1C-4BC6-8C28-FE27199E673B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0528A-562A-48CC-9A50-6125F47F1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543050" y="1344613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40AE6-14B2-4600-98CD-1085F904083B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E960-12F2-46C4-A8EA-3A8EF41253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2AEC0-4B66-4791-BE20-12C7F8AC23C3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F862D-EB5E-482A-A2D8-6A7845804E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3043238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3211513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0F634-11C8-4271-9BCA-D5EDE8DB8CDA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2BF84-B462-4073-8069-AE1B27C33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BD865-2FDC-4690-82D4-11A6DEDACFA4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5C1A8-A596-4CBE-86ED-08847235B1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9A14D-9697-416F-8BAA-CB13BBBDA6BA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D8855-DBFD-4CCF-88EB-68FAC31D6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F53D7-C864-4A19-90DE-80BAE90D20AB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6E9E-3AD6-4DD9-85B4-EA25A3DD0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352550" y="0"/>
            <a:ext cx="1083945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4A7A3-FF3A-43BB-B3ED-BF3A8B5F9AD5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5BA56-97D2-4976-A43D-D2B4B619D2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A0322-F0C3-4374-A452-CFCA10B033DE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0A831-F7E2-4097-A3CE-ABD346856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1D0BB-8591-4B46-885E-03CB4ED62CFA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C0F0C-49F9-411A-BC7C-8C6826893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528638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6672263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44BC-AE2F-4BD3-B296-45C1417830C2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AAC1B-B61D-4948-A485-1E3D0AF69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67E1-B3E2-4B41-B1F5-2D0422FAA83A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EA8DD-A62E-44C8-A529-DDD204C01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B9E0-1471-4EB3-8C78-87B38E641CCC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C9B2D-583A-4D06-867E-5F3006CC9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55D6D-5587-4B40-8AD0-DD48EA38FBA1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0D704-DD85-4D12-B82B-CDE7F25E5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72AD2-95AF-4D5A-9FB4-C5966833FEB7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E94B0-D79D-4A9B-B55E-CCD212002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15C1F-FF8F-4057-ABCE-F7F917B8CA6D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1C680-D684-44F3-A27A-C0DD9C2B16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74C7C-98E3-4B21-9BEE-253463A4EE1B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B7F39-825D-485A-83EE-08C0690A9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89A9-E234-487F-87D4-B326DF93E47E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A2519-8515-4836-B17A-F7EFBC58D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82522-69C2-4A6C-B9A7-6D6E9BF00421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7D805-0688-42D5-8247-9432F63AB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09E0D-28F5-4FF0-97D1-4075336783CE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E771C-2BEF-46D2-A5B8-7B42C2AA4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E6E534-3693-47B2-9534-034353D5B428}" type="datetimeFigureOut">
              <a:rPr lang="ru-RU"/>
              <a:pPr>
                <a:defRPr/>
              </a:pPr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22F871-12D1-466D-8ED2-01B33FDA5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8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963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21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B6923D4-A96D-42DE-A94F-1A0C2F347EBA}" type="datetimeFigureOut">
              <a:rPr lang="en-US"/>
              <a:pPr>
                <a:defRPr/>
              </a:pPr>
              <a:t>4/18/2024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8A8D97A-4F96-45EF-81A1-3E5A19C8A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5" r:id="rId5"/>
    <p:sldLayoutId id="2147483680" r:id="rId6"/>
    <p:sldLayoutId id="2147483686" r:id="rId7"/>
    <p:sldLayoutId id="2147483687" r:id="rId8"/>
    <p:sldLayoutId id="2147483688" r:id="rId9"/>
    <p:sldLayoutId id="2147483679" r:id="rId10"/>
    <p:sldLayoutId id="214748367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7938"/>
            <a:ext cx="9144000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644650" y="3657600"/>
            <a:ext cx="8855075" cy="1676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b="1" dirty="0"/>
              <a:t>«О мерах по совершенствованию антитеррористической защищенности потенциальных объектов террористических посягательств» </a:t>
            </a:r>
          </a:p>
        </p:txBody>
      </p:sp>
      <p:sp>
        <p:nvSpPr>
          <p:cNvPr id="25604" name="AutoShape 2" descr="https://im2-tub-ru.yandex.net/i?id=c8b74559558e5a2277eb29e178f10f4c&amp;n=33&amp;h=215&amp;w=307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25605" name="AutoShape 4" descr="http://www.elabugacity.ru/i_pic/ispolkom/%EB%EE%E3%EE%F2%E8%EF%20%E0%F1%F1%E0%EC%E1%EB%E5%E8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000000"/>
              </a:solidFill>
              <a:latin typeface="Corbel" pitchFamily="34" charset="0"/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160338"/>
            <a:ext cx="8001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24000" y="2209800"/>
            <a:ext cx="9144000" cy="1295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608" name="TextBox 8"/>
          <p:cNvSpPr txBox="1">
            <a:spLocks noChangeArrowheads="1"/>
          </p:cNvSpPr>
          <p:nvPr/>
        </p:nvSpPr>
        <p:spPr bwMode="auto">
          <a:xfrm>
            <a:off x="1735138" y="2565400"/>
            <a:ext cx="8455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0000"/>
                </a:solidFill>
                <a:latin typeface="Corbel" pitchFamily="34" charset="0"/>
              </a:rPr>
              <a:t>Антитеррористическая комиссия в г.Казани</a:t>
            </a:r>
          </a:p>
        </p:txBody>
      </p:sp>
      <p:sp>
        <p:nvSpPr>
          <p:cNvPr id="25609" name="TextBox 10"/>
          <p:cNvSpPr txBox="1">
            <a:spLocks noChangeArrowheads="1"/>
          </p:cNvSpPr>
          <p:nvPr/>
        </p:nvSpPr>
        <p:spPr bwMode="auto">
          <a:xfrm>
            <a:off x="1679575" y="6065838"/>
            <a:ext cx="8759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25 марта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438" y="155575"/>
            <a:ext cx="11396662" cy="319088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100" b="1" dirty="0" smtClean="0"/>
              <a:t>                                                                       Скриншот экрана телефона </a:t>
            </a:r>
            <a:endParaRPr lang="ru-RU" sz="2100" b="1" dirty="0"/>
          </a:p>
        </p:txBody>
      </p:sp>
      <p:pic>
        <p:nvPicPr>
          <p:cNvPr id="2662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5988" y="474663"/>
            <a:ext cx="4751387" cy="571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3538" y="155575"/>
            <a:ext cx="6430962" cy="319088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100" b="1" dirty="0" smtClean="0"/>
              <a:t>                            Фотография переписки</a:t>
            </a:r>
            <a:endParaRPr lang="ru-RU" sz="2100" b="1" dirty="0"/>
          </a:p>
        </p:txBody>
      </p:sp>
      <p:pic>
        <p:nvPicPr>
          <p:cNvPr id="2765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488" y="474663"/>
            <a:ext cx="4960937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4213" y="474663"/>
            <a:ext cx="4960937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ctrTitle"/>
          </p:nvPr>
        </p:nvSpPr>
        <p:spPr>
          <a:xfrm>
            <a:off x="1616075" y="184150"/>
            <a:ext cx="9144000" cy="319088"/>
          </a:xfrm>
        </p:spPr>
        <p:txBody>
          <a:bodyPr/>
          <a:lstStyle/>
          <a:p>
            <a:r>
              <a:rPr lang="ru-RU" sz="2000" b="1" smtClean="0"/>
              <a:t>Фотография переписки</a:t>
            </a:r>
            <a:endParaRPr lang="ru-RU" sz="1900" b="1" smtClean="0"/>
          </a:p>
        </p:txBody>
      </p:sp>
      <p:pic>
        <p:nvPicPr>
          <p:cNvPr id="2867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0" y="503238"/>
            <a:ext cx="5143500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3538" y="155575"/>
            <a:ext cx="6430962" cy="319088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100" b="1" dirty="0" smtClean="0"/>
              <a:t>                           </a:t>
            </a:r>
            <a:r>
              <a:rPr lang="ru-RU" sz="2100" b="1" dirty="0" smtClean="0"/>
              <a:t>Скриншот </a:t>
            </a:r>
            <a:r>
              <a:rPr lang="ru-RU" sz="2100" b="1" dirty="0"/>
              <a:t>экрана телефона</a:t>
            </a:r>
          </a:p>
        </p:txBody>
      </p:sp>
      <p:pic>
        <p:nvPicPr>
          <p:cNvPr id="2969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7000" y="474663"/>
            <a:ext cx="4003675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798513" y="127000"/>
            <a:ext cx="10075862" cy="515938"/>
          </a:xfrm>
        </p:spPr>
        <p:txBody>
          <a:bodyPr/>
          <a:lstStyle/>
          <a:p>
            <a:r>
              <a:rPr lang="en-US" sz="1900" b="1" smtClean="0"/>
              <a:t>                                                                 </a:t>
            </a:r>
            <a:r>
              <a:rPr lang="ru-RU" sz="1900" b="1" smtClean="0"/>
              <a:t>Скриншот экрана телефона</a:t>
            </a:r>
            <a:endParaRPr lang="ru-RU" sz="1900" smtClean="0"/>
          </a:p>
        </p:txBody>
      </p:sp>
      <p:pic>
        <p:nvPicPr>
          <p:cNvPr id="30722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49663" y="642938"/>
            <a:ext cx="3960812" cy="5480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183813" cy="623888"/>
          </a:xfrm>
        </p:spPr>
        <p:txBody>
          <a:bodyPr/>
          <a:lstStyle/>
          <a:p>
            <a:r>
              <a:rPr lang="en-US" sz="1900" b="1" smtClean="0"/>
              <a:t>                                                                </a:t>
            </a:r>
            <a:r>
              <a:rPr lang="ru-RU" sz="1900" b="1" smtClean="0"/>
              <a:t>Скриншот экрана телефона</a:t>
            </a:r>
          </a:p>
        </p:txBody>
      </p:sp>
      <p:pic>
        <p:nvPicPr>
          <p:cNvPr id="3174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71913" y="623888"/>
            <a:ext cx="3730625" cy="5365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33</Words>
  <Application>Microsoft Office PowerPoint</Application>
  <PresentationFormat>Произвольный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7</vt:i4>
      </vt:variant>
    </vt:vector>
  </HeadingPairs>
  <TitlesOfParts>
    <vt:vector size="23" baseType="lpstr">
      <vt:lpstr>Calibri</vt:lpstr>
      <vt:lpstr>Arial</vt:lpstr>
      <vt:lpstr>Calibri Light</vt:lpstr>
      <vt:lpstr>Corbel</vt:lpstr>
      <vt:lpstr>Wingdings 2</vt:lpstr>
      <vt:lpstr>Verdana</vt:lpstr>
      <vt:lpstr>Gill Sans MT</vt:lpstr>
      <vt:lpstr>Times New Roman</vt:lpstr>
      <vt:lpstr>Тема Office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Слайд 1</vt:lpstr>
      <vt:lpstr>                                                                       Скриншот экрана телефона </vt:lpstr>
      <vt:lpstr>                            Фотография переписки</vt:lpstr>
      <vt:lpstr>Фотография переписки</vt:lpstr>
      <vt:lpstr>                           Скриншот экрана телефона</vt:lpstr>
      <vt:lpstr>                                                                 Скриншот экрана телефона</vt:lpstr>
      <vt:lpstr>                                                                Скриншот экрана телефона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сад 358</dc:title>
  <dc:creator>Андреев Василий Константинович</dc:creator>
  <cp:lastModifiedBy>402</cp:lastModifiedBy>
  <cp:revision>20</cp:revision>
  <dcterms:created xsi:type="dcterms:W3CDTF">2023-08-01T07:23:56Z</dcterms:created>
  <dcterms:modified xsi:type="dcterms:W3CDTF">2024-04-18T10:42:11Z</dcterms:modified>
</cp:coreProperties>
</file>